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906000" cx="6858000"/>
  <p:notesSz cx="6858000" cy="9144000"/>
  <p:embeddedFontLst>
    <p:embeddedFont>
      <p:font typeface="Work Sans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gELbSp4mF1vO/RL4oxOBPYOSSZ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WorkSans-boldItalic.fntdata"/><Relationship Id="rId5" Type="http://schemas.openxmlformats.org/officeDocument/2006/relationships/slide" Target="slides/slide1.xml"/><Relationship Id="rId6" Type="http://schemas.openxmlformats.org/officeDocument/2006/relationships/font" Target="fonts/WorkSans-regular.fntdata"/><Relationship Id="rId7" Type="http://schemas.openxmlformats.org/officeDocument/2006/relationships/font" Target="fonts/WorkSans-bold.fntdata"/><Relationship Id="rId8" Type="http://schemas.openxmlformats.org/officeDocument/2006/relationships/font" Target="fonts/WorkSa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0" Type="http://schemas.openxmlformats.org/officeDocument/2006/relationships/image" Target="../media/image11.png"/><Relationship Id="rId9" Type="http://schemas.openxmlformats.org/officeDocument/2006/relationships/image" Target="../media/image2.jpg"/><Relationship Id="rId5" Type="http://schemas.openxmlformats.org/officeDocument/2006/relationships/image" Target="../media/image5.png"/><Relationship Id="rId6" Type="http://schemas.openxmlformats.org/officeDocument/2006/relationships/image" Target="../media/image1.jpg"/><Relationship Id="rId7" Type="http://schemas.openxmlformats.org/officeDocument/2006/relationships/image" Target="../media/image7.jpg"/><Relationship Id="rId8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7431" y="7115703"/>
            <a:ext cx="6702900" cy="2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a-DK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Tilmelding (afleveres til din leder)			SU d. </a:t>
            </a:r>
            <a:r>
              <a:rPr b="1" i="0" lang="da-DK" sz="11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XX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Betaling: Det koster </a:t>
            </a:r>
            <a:r>
              <a:rPr b="1" lang="da-DK" sz="110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X kr. </a:t>
            </a:r>
            <a:r>
              <a:rPr b="1"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at deltage.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Pengene skal indbetales ved tilmelding </a:t>
            </a:r>
            <a:r>
              <a:rPr b="1" lang="da-DK" sz="1100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på konto XX/mobilepay til tlf.: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highlight>
                <a:srgbClr val="FFFF00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Navn: 		___________________________________________________________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FDF Klasse:	___________________________________________________________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Fødselsdato:  __________________________________________________________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Adresse:	___________________________________________________________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Postnummer: __________________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Forældre e-mail: ________________________________________________________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1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Telefon på forældre: _____________________________________________________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-9647" y="2773131"/>
            <a:ext cx="6867647" cy="4186470"/>
          </a:xfrm>
          <a:prstGeom prst="flowChartProcess">
            <a:avLst/>
          </a:prstGeom>
          <a:solidFill>
            <a:srgbClr val="BFDD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ill - Free nature icons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30504"/>
          <a:stretch/>
        </p:blipFill>
        <p:spPr>
          <a:xfrm>
            <a:off x="350777" y="377949"/>
            <a:ext cx="3392677" cy="2357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ll - Free nature icons"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30504"/>
          <a:stretch/>
        </p:blipFill>
        <p:spPr>
          <a:xfrm>
            <a:off x="3174374" y="377949"/>
            <a:ext cx="3392677" cy="23577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438168" y="3103266"/>
            <a:ext cx="5256995" cy="2391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Nu kan du komme med på CH2C. Et løb for væbnere, seniorer og ledere: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der vil have nye og spændende udfordringer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der kan lide at dyste i klassiske væbner-aktiviteter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som elsker anderledes og sjove opgaver</a:t>
            </a:r>
            <a:endParaRPr/>
          </a:p>
          <a:p>
            <a:pPr indent="-171450" lvl="0" marL="17145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og som er friske på en lang gåtur i smukke og ukendte omgivelser fra post til post.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Du kan læse mere om løbet på ch2c.dk.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da-DK" sz="1100">
                <a:latin typeface="Work Sans"/>
                <a:ea typeface="Work Sans"/>
                <a:cs typeface="Work Sans"/>
                <a:sym typeface="Work Sans"/>
              </a:rPr>
              <a:t>Hvornår? </a:t>
            </a: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Fra lørdag d.28. til søndag d.29. oktober. Vi mødes lørdag morgen og slutter søndag før frokost. Du får besked om mødetid og sted efter tilmeldingsfristen.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da-DK" sz="1100">
                <a:latin typeface="Work Sans"/>
                <a:ea typeface="Work Sans"/>
                <a:cs typeface="Work Sans"/>
                <a:sym typeface="Work Sans"/>
              </a:rPr>
              <a:t>Hvor? </a:t>
            </a: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Løbet starter og slutter i Storkøbenhavn eller Nordsjælland. Fra lørdag til søndag sover vi i telt.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da-DK" sz="1100">
                <a:latin typeface="Work Sans"/>
                <a:ea typeface="Work Sans"/>
                <a:cs typeface="Work Sans"/>
                <a:sym typeface="Work Sans"/>
              </a:rPr>
              <a:t>Hvad skal jeg have med? </a:t>
            </a:r>
            <a:r>
              <a:rPr lang="da-DK" sz="1100">
                <a:latin typeface="Work Sans"/>
                <a:ea typeface="Work Sans"/>
                <a:cs typeface="Work Sans"/>
                <a:sym typeface="Work Sans"/>
              </a:rPr>
              <a:t>Du skal selv bære bagagen på hele ruten. Medbring madpakke, drikkedunk, vandrestøvler, rygsæk, sovepose, liggeunderlag og udstyr, så du kan holde dig varm.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7116" y="505737"/>
            <a:ext cx="2563957" cy="16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9647" y="2311465"/>
            <a:ext cx="68676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2400">
                <a:solidFill>
                  <a:srgbClr val="6B9A13"/>
                </a:solidFill>
                <a:latin typeface="Work Sans"/>
                <a:ea typeface="Work Sans"/>
                <a:cs typeface="Work Sans"/>
                <a:sym typeface="Work Sans"/>
              </a:rPr>
              <a:t>Invitation til CH2C 28. – 29. oktober 2023</a:t>
            </a:r>
            <a:endParaRPr/>
          </a:p>
        </p:txBody>
      </p:sp>
      <p:pic>
        <p:nvPicPr>
          <p:cNvPr descr="Orange Tree PNG Transparent Images Free Download | Vector Files | Pngtree" id="91" name="Google Shape;91;p1"/>
          <p:cNvPicPr preferRelativeResize="0"/>
          <p:nvPr/>
        </p:nvPicPr>
        <p:blipFill rotWithShape="1">
          <a:blip r:embed="rId5">
            <a:alphaModFix/>
          </a:blip>
          <a:srcRect b="50326" l="34806" r="33854" t="-2"/>
          <a:stretch/>
        </p:blipFill>
        <p:spPr>
          <a:xfrm>
            <a:off x="840379" y="1001772"/>
            <a:ext cx="648703" cy="10282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Tree PNG Transparent Images Free Download | Vector Files | Pngtree" id="92" name="Google Shape;92;p1"/>
          <p:cNvPicPr preferRelativeResize="0"/>
          <p:nvPr/>
        </p:nvPicPr>
        <p:blipFill rotWithShape="1">
          <a:blip r:embed="rId5">
            <a:alphaModFix/>
          </a:blip>
          <a:srcRect b="0" l="66327" r="0" t="50000"/>
          <a:stretch/>
        </p:blipFill>
        <p:spPr>
          <a:xfrm>
            <a:off x="5882962" y="1203956"/>
            <a:ext cx="711799" cy="1056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 Tree PNG Transparent Images Free Download | Vector Files | Pngtree" id="93" name="Google Shape;93;p1"/>
          <p:cNvPicPr preferRelativeResize="0"/>
          <p:nvPr/>
        </p:nvPicPr>
        <p:blipFill rotWithShape="1">
          <a:blip r:embed="rId5">
            <a:alphaModFix/>
          </a:blip>
          <a:srcRect b="52157" l="65783" r="0" t="0"/>
          <a:stretch/>
        </p:blipFill>
        <p:spPr>
          <a:xfrm>
            <a:off x="4460839" y="1350881"/>
            <a:ext cx="708268" cy="990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n være et billede af 1 person, barn, fodtøj og farvand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7863" y="442366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n være et billede af 6 personer, folk, der står og udendørs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7863" y="315613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guide - PR-materiale - PR - Kredsservice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78636" y="7889160"/>
            <a:ext cx="488415" cy="5849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an være et billede af 5 personer, folk, der står, fodtøj, natur og træ" id="97" name="Google Shape;97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7863" y="570994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packing for Explore and expedition vector icon. Hiking with backpack  7956796 Vector Art at Vecteezy" id="98" name="Google Shape;98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847991">
            <a:off x="6012042" y="8966675"/>
            <a:ext cx="621601" cy="62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2023-02-21T10:04:06Z</dcterms:created>
  <dc:creator>Holt, Sidse Egholm</dc:creator>
</cp:coreProperties>
</file>