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embeddedFontLst>
    <p:embeddedFont>
      <p:font typeface="Work Sans" pitchFamily="2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" roundtripDataSignature="AMtx7mgELbSp4mF1vO/RL4oxOBPYOSSZ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435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customschemas.google.com/relationships/presentationmetadata" Target="metadata"/><Relationship Id="rId4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g lodret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et titel og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g indholdsobjek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snitsoverskrift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dholdsobjekter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n tite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hold med billedtekst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lede med billedtekst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07431" y="7115703"/>
            <a:ext cx="6702900" cy="26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100" b="1" i="0" u="none" strike="noStrike" cap="none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Tilmelding (afleveres til din leder)			SU d. </a:t>
            </a:r>
            <a:r>
              <a:rPr lang="da-DK" sz="1100" b="1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Work Sans"/>
                <a:ea typeface="Work Sans"/>
                <a:cs typeface="Work Sans"/>
                <a:sym typeface="Work Sans"/>
              </a:rPr>
              <a:t>XX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highlight>
                <a:srgbClr val="FFFF00"/>
              </a:highlight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100" b="1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Betaling: Det koster </a:t>
            </a:r>
            <a:r>
              <a:rPr lang="da-DK" sz="1100" b="1" dirty="0">
                <a:solidFill>
                  <a:schemeClr val="dk1"/>
                </a:solidFill>
                <a:highlight>
                  <a:srgbClr val="FFFF00"/>
                </a:highlight>
                <a:latin typeface="Work Sans"/>
                <a:ea typeface="Work Sans"/>
                <a:cs typeface="Work Sans"/>
                <a:sym typeface="Work Sans"/>
              </a:rPr>
              <a:t>X kr. </a:t>
            </a:r>
            <a:r>
              <a:rPr lang="da-DK" sz="1100" b="1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at deltage.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100" b="1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Pengene skal indbetales ved tilmelding </a:t>
            </a:r>
            <a:r>
              <a:rPr lang="da-DK" sz="1100" b="1" dirty="0">
                <a:solidFill>
                  <a:schemeClr val="dk1"/>
                </a:solidFill>
                <a:highlight>
                  <a:srgbClr val="FFFF00"/>
                </a:highlight>
                <a:latin typeface="Work Sans"/>
                <a:ea typeface="Work Sans"/>
                <a:cs typeface="Work Sans"/>
                <a:sym typeface="Work Sans"/>
              </a:rPr>
              <a:t>på konto XX/mobilepay til tlf.: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highlight>
                <a:srgbClr val="FFFF00"/>
              </a:highlight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1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Navn: 		___________________________________________________________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1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FDF Klasse:	___________________________________________________________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1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Fødselsdato:  __________________________________________________________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1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Adresse:	___________________________________________________________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1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Postnummer: __________________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1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Forældre e-mail: ________________________________________________________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1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Telefon på forældre: _____________________________________________________</a:t>
            </a:r>
            <a:endParaRPr dirty="0"/>
          </a:p>
        </p:txBody>
      </p:sp>
      <p:sp>
        <p:nvSpPr>
          <p:cNvPr id="85" name="Google Shape;85;p1"/>
          <p:cNvSpPr/>
          <p:nvPr/>
        </p:nvSpPr>
        <p:spPr>
          <a:xfrm>
            <a:off x="-9647" y="2773131"/>
            <a:ext cx="6867647" cy="4186470"/>
          </a:xfrm>
          <a:prstGeom prst="flowChartProcess">
            <a:avLst/>
          </a:prstGeom>
          <a:solidFill>
            <a:srgbClr val="BFDD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 descr="Hill - Free nature icons"/>
          <p:cNvPicPr preferRelativeResize="0"/>
          <p:nvPr/>
        </p:nvPicPr>
        <p:blipFill rotWithShape="1">
          <a:blip r:embed="rId3">
            <a:alphaModFix/>
          </a:blip>
          <a:srcRect t="30504"/>
          <a:stretch/>
        </p:blipFill>
        <p:spPr>
          <a:xfrm>
            <a:off x="350777" y="377949"/>
            <a:ext cx="3392677" cy="2357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Hill - Free nature icons"/>
          <p:cNvPicPr preferRelativeResize="0"/>
          <p:nvPr/>
        </p:nvPicPr>
        <p:blipFill rotWithShape="1">
          <a:blip r:embed="rId3">
            <a:alphaModFix/>
          </a:blip>
          <a:srcRect t="30504"/>
          <a:stretch/>
        </p:blipFill>
        <p:spPr>
          <a:xfrm>
            <a:off x="3174374" y="377949"/>
            <a:ext cx="3392677" cy="235776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438168" y="3103266"/>
            <a:ext cx="5256995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da-DK" sz="1100" dirty="0">
                <a:latin typeface="Work Sans"/>
                <a:ea typeface="Work Sans"/>
                <a:cs typeface="Work Sans"/>
                <a:sym typeface="Work Sans"/>
              </a:rPr>
              <a:t>Nu kan du komme med på CH2C. Et løb for væbnere, seniorer og ledere: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da-DK" sz="1100" dirty="0">
                <a:latin typeface="Work Sans"/>
                <a:ea typeface="Work Sans"/>
                <a:cs typeface="Work Sans"/>
                <a:sym typeface="Work Sans"/>
              </a:rPr>
              <a:t>der vil have nye og spændende udfordringer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da-DK" sz="1100" dirty="0">
                <a:latin typeface="Work Sans"/>
                <a:ea typeface="Work Sans"/>
                <a:cs typeface="Work Sans"/>
                <a:sym typeface="Work Sans"/>
              </a:rPr>
              <a:t>der kan lide at dyste i klassiske væbner-aktiviteter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da-DK" sz="1100" dirty="0">
                <a:latin typeface="Work Sans"/>
                <a:ea typeface="Work Sans"/>
                <a:cs typeface="Work Sans"/>
                <a:sym typeface="Work Sans"/>
              </a:rPr>
              <a:t>som elsker anderledes og sjove opgaver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da-DK" sz="1100" dirty="0">
                <a:latin typeface="Work Sans"/>
                <a:ea typeface="Work Sans"/>
                <a:cs typeface="Work Sans"/>
                <a:sym typeface="Work Sans"/>
              </a:rPr>
              <a:t>og som er friske på en lang gåtur i smukke og ukendte omgivelser fra post til post.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da-DK" sz="1100" dirty="0">
                <a:latin typeface="Work Sans"/>
                <a:ea typeface="Work Sans"/>
                <a:cs typeface="Work Sans"/>
                <a:sym typeface="Work Sans"/>
              </a:rPr>
              <a:t>Du kan læse mere om løbet på ch2c.dk.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da-DK" sz="1100" b="1" dirty="0">
                <a:latin typeface="Work Sans"/>
                <a:ea typeface="Work Sans"/>
                <a:cs typeface="Work Sans"/>
                <a:sym typeface="Work Sans"/>
              </a:rPr>
              <a:t>Hvornår? </a:t>
            </a:r>
            <a:r>
              <a:rPr lang="da-DK" sz="1100" dirty="0">
                <a:latin typeface="Work Sans"/>
                <a:ea typeface="Work Sans"/>
                <a:cs typeface="Work Sans"/>
                <a:sym typeface="Work Sans"/>
              </a:rPr>
              <a:t>Fra lørdag d.25. til søndag d.26. oktober. Vi mødes lørdag morgen og slutter søndag før frokost. Du får besked om mødetid og sted efter tilmeldingsfristen.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da-DK" sz="1100" b="1" dirty="0">
                <a:latin typeface="Work Sans"/>
                <a:ea typeface="Work Sans"/>
                <a:cs typeface="Work Sans"/>
                <a:sym typeface="Work Sans"/>
              </a:rPr>
              <a:t>Hvor? </a:t>
            </a:r>
            <a:r>
              <a:rPr lang="da-DK" sz="1100" dirty="0">
                <a:latin typeface="Work Sans"/>
                <a:ea typeface="Work Sans"/>
                <a:cs typeface="Work Sans"/>
                <a:sym typeface="Work Sans"/>
              </a:rPr>
              <a:t>Løbet starter og slutter i Storkøbenhavn eller Nordsjælland. Fra lørdag til søndag sover vi i telt.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da-DK" sz="1100" b="1" dirty="0">
                <a:latin typeface="Work Sans"/>
                <a:ea typeface="Work Sans"/>
                <a:cs typeface="Work Sans"/>
                <a:sym typeface="Work Sans"/>
              </a:rPr>
              <a:t>Hvad skal jeg have med? </a:t>
            </a:r>
            <a:r>
              <a:rPr lang="da-DK" sz="1100" dirty="0">
                <a:latin typeface="Work Sans"/>
                <a:ea typeface="Work Sans"/>
                <a:cs typeface="Work Sans"/>
                <a:sym typeface="Work Sans"/>
              </a:rPr>
              <a:t>Du skal selv bære bagagen på hele ruten. Medbring madpakke, drikkedunk, vandrestøvler, rygsæk, sovepose, liggeunderlag og udstyr, så du kan holde dig varm.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 dirty="0"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47116" y="505737"/>
            <a:ext cx="2563957" cy="166210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-9647" y="2311465"/>
            <a:ext cx="686764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 b="1" dirty="0">
                <a:solidFill>
                  <a:srgbClr val="6B9A13"/>
                </a:solidFill>
                <a:latin typeface="Work Sans"/>
                <a:ea typeface="Work Sans"/>
                <a:cs typeface="Work Sans"/>
                <a:sym typeface="Work Sans"/>
              </a:rPr>
              <a:t>Invitation til CH2C 25. – 26. oktober 2025</a:t>
            </a:r>
            <a:endParaRPr dirty="0"/>
          </a:p>
        </p:txBody>
      </p:sp>
      <p:pic>
        <p:nvPicPr>
          <p:cNvPr id="91" name="Google Shape;91;p1" descr="Orange Tree PNG Transparent Images Free Download | Vector Files | Pngtree"/>
          <p:cNvPicPr preferRelativeResize="0"/>
          <p:nvPr/>
        </p:nvPicPr>
        <p:blipFill rotWithShape="1">
          <a:blip r:embed="rId5">
            <a:alphaModFix/>
          </a:blip>
          <a:srcRect l="34806" t="-2" r="33854" b="50326"/>
          <a:stretch/>
        </p:blipFill>
        <p:spPr>
          <a:xfrm>
            <a:off x="840379" y="1001772"/>
            <a:ext cx="648703" cy="1028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 descr="Orange Tree PNG Transparent Images Free Download | Vector Files | Pngtree"/>
          <p:cNvPicPr preferRelativeResize="0"/>
          <p:nvPr/>
        </p:nvPicPr>
        <p:blipFill rotWithShape="1">
          <a:blip r:embed="rId5">
            <a:alphaModFix/>
          </a:blip>
          <a:srcRect l="66327" t="50000"/>
          <a:stretch/>
        </p:blipFill>
        <p:spPr>
          <a:xfrm>
            <a:off x="5882962" y="1203956"/>
            <a:ext cx="711799" cy="1056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descr="Orange Tree PNG Transparent Images Free Download | Vector Files | Pngtree"/>
          <p:cNvPicPr preferRelativeResize="0"/>
          <p:nvPr/>
        </p:nvPicPr>
        <p:blipFill rotWithShape="1">
          <a:blip r:embed="rId5">
            <a:alphaModFix/>
          </a:blip>
          <a:srcRect l="65783" b="52157"/>
          <a:stretch/>
        </p:blipFill>
        <p:spPr>
          <a:xfrm>
            <a:off x="4460839" y="1350881"/>
            <a:ext cx="708268" cy="990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Kan være et billede af 1 person, barn, fodtøj og farvan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7863" y="4423660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 descr="Kan være et billede af 6 personer, folk, der står og udendør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7863" y="3156132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 descr="Designguide - PR-materiale - PR - Kredsservi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78636" y="7889160"/>
            <a:ext cx="488415" cy="5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 descr="Kan være et billede af 5 personer, folk, der står, fodtøj, natur og træ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7863" y="5709940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 descr="Backpacking for Explore and expedition vector icon. Hiking with backpack  7956796 Vector Art at Vecteezy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847991">
            <a:off x="6012042" y="8966675"/>
            <a:ext cx="621601" cy="62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236</Words>
  <Application>Microsoft Office PowerPoint</Application>
  <PresentationFormat>A4 Paper (210x297 mm)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Work Sans</vt:lpstr>
      <vt:lpstr>Office-tema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Holt, Sidse Egholm</dc:creator>
  <cp:lastModifiedBy>Christian Dias Løgberg</cp:lastModifiedBy>
  <cp:revision>2</cp:revision>
  <dcterms:created xsi:type="dcterms:W3CDTF">2023-02-21T10:04:06Z</dcterms:created>
  <dcterms:modified xsi:type="dcterms:W3CDTF">2025-08-21T18:38:25Z</dcterms:modified>
</cp:coreProperties>
</file>