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embedTrueTypeFonts="1">
  <p:sldMasterIdLst>
    <p:sldMasterId id="2147483648" r:id="rId2"/>
  </p:sldMasterIdLst>
  <p:sldIdLst>
    <p:sldId id="256" r:id="rId3"/>
  </p:sldIdLst>
  <p:sldSz cx="6858000" cy="9906000"/>
  <p:notesSz cx="6858000" cy="9144000"/>
  <p:embeddedFontLst>
    <p:embeddedFont>
      <p:font typeface="Work Sans"/>
      <p:regular r:id="rId4"/>
      <p:italic r:id="rId5"/>
      <p:boldItalic r:id="rId6"/>
    </p:embeddedFont>
    <p:embeddedFont>
      <p:font typeface="Noto Sans CJK SC"/>
      <p:regular r:id="rId7"/>
      <p:bold r:id="rId8"/>
    </p:embeddedFont>
  </p:embeddedFontLst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font" Target="fonts/Font_1_Work_Sans_Regular.fntdata"/><Relationship Id="rId5" Type="http://schemas.openxmlformats.org/officeDocument/2006/relationships/font" Target="fonts/Font_2_Work_Sans_Italic.fntdata"/><Relationship Id="rId6" Type="http://schemas.openxmlformats.org/officeDocument/2006/relationships/font" Target="fonts/Font_3_Work_Sans_BoldItalic.fntdata"/><Relationship Id="rId7" Type="http://schemas.openxmlformats.org/officeDocument/2006/relationships/font" Target="fonts/Font_4_Noto_Sans_CJK_SC_Regular.fntdata"/><Relationship Id="rId8" Type="http://schemas.openxmlformats.org/officeDocument/2006/relationships/font" Target="fonts/Font_5_Noto_Sans_CJK_SC_Bold.fntdata"/><Relationship Id="rId9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14440" y="1621080"/>
            <a:ext cx="5829120" cy="3448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>
              <a:buNone/>
              <a:defRPr lang="en-US" sz="4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4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471600" y="9181440"/>
            <a:ext cx="154260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2271600" y="9181440"/>
            <a:ext cx="231408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4843440" y="9181440"/>
            <a:ext cx="154260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da-DK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325367E-94E6-404B-B190-1190F807114D}" type="slidenum">
              <a:rPr lang="da-DK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VERTICAL_TEX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71600" y="527400"/>
            <a:ext cx="5914800" cy="1914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>
              <a:buNone/>
              <a:def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 rot="5400000">
            <a:off x="286560" y="2821680"/>
            <a:ext cx="6284880" cy="5914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4308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4308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4308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4308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4308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4308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4308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471600" y="9181440"/>
            <a:ext cx="154260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2271600" y="9181440"/>
            <a:ext cx="231408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4843440" y="9181440"/>
            <a:ext cx="154260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da-DK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9470E17-2159-4184-AAA7-50D63A979A3D}" type="slidenum">
              <a:rPr lang="da-DK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_TITLE_AND_VERTICAL_TEX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 rot="5400000">
            <a:off x="1449720" y="3985200"/>
            <a:ext cx="8394480" cy="1478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>
              <a:buNone/>
              <a:def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 rot="5400000">
            <a:off x="-1550160" y="2549160"/>
            <a:ext cx="8394480" cy="43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4308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4308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4308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4308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4308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4308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4308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471600" y="9181440"/>
            <a:ext cx="154260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2271600" y="9181440"/>
            <a:ext cx="231408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4843440" y="9181440"/>
            <a:ext cx="154260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da-DK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28AA76E-E06E-4B13-AB01-57EA5760B9D9}" type="slidenum">
              <a:rPr lang="da-DK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OBJEC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71600" y="527400"/>
            <a:ext cx="5914800" cy="1914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>
              <a:buNone/>
              <a:def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71600" y="2637000"/>
            <a:ext cx="5914800" cy="6284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4308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4308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4308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4308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4308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4308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4308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471600" y="9181440"/>
            <a:ext cx="154260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2271600" y="9181440"/>
            <a:ext cx="231408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4843440" y="9181440"/>
            <a:ext cx="154260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da-DK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A52A3C1-56F1-4F2E-BA6B-B8309D902CC7}" type="slidenum">
              <a:rPr lang="da-DK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_HEADER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68000" y="2469600"/>
            <a:ext cx="5914800" cy="412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>
              <a:buNone/>
              <a:defRPr lang="en-US" sz="4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4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68000" y="6629400"/>
            <a:ext cx="5914800" cy="2166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92500" lnSpcReduction="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2286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2286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2286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dt" idx="13"/>
          </p:nvPr>
        </p:nvSpPr>
        <p:spPr>
          <a:xfrm>
            <a:off x="471600" y="9181440"/>
            <a:ext cx="154260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14"/>
          </p:nvPr>
        </p:nvSpPr>
        <p:spPr>
          <a:xfrm>
            <a:off x="2271600" y="9181440"/>
            <a:ext cx="231408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sldNum" idx="15"/>
          </p:nvPr>
        </p:nvSpPr>
        <p:spPr>
          <a:xfrm>
            <a:off x="4843440" y="9181440"/>
            <a:ext cx="154260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da-DK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9C54CB3-A88D-4B83-99EA-481CBE910ABA}" type="slidenum">
              <a:rPr lang="da-DK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_OBJECTS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71600" y="527400"/>
            <a:ext cx="5914800" cy="1914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>
              <a:buNone/>
              <a:def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71600" y="2637000"/>
            <a:ext cx="2914200" cy="6284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40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4308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4308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4308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4308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4308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4308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4308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471840" y="2637000"/>
            <a:ext cx="2914200" cy="6284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40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4308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4308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4308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4308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4308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4308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4308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dt" idx="16"/>
          </p:nvPr>
        </p:nvSpPr>
        <p:spPr>
          <a:xfrm>
            <a:off x="471600" y="9181440"/>
            <a:ext cx="154260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ftr" idx="17"/>
          </p:nvPr>
        </p:nvSpPr>
        <p:spPr>
          <a:xfrm>
            <a:off x="2271600" y="9181440"/>
            <a:ext cx="231408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6"/>
          <p:cNvSpPr>
            <a:spLocks noGrp="1"/>
          </p:cNvSpPr>
          <p:nvPr>
            <p:ph type="sldNum" idx="18"/>
          </p:nvPr>
        </p:nvSpPr>
        <p:spPr>
          <a:xfrm>
            <a:off x="4843440" y="9181440"/>
            <a:ext cx="154260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da-DK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2F5CC57-D62C-4F34-AF5F-13A673B67E4D}" type="slidenum">
              <a:rPr lang="da-DK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WO_OBJECTS_WITH_TEX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72320" y="527400"/>
            <a:ext cx="5914800" cy="1914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>
              <a:buNone/>
              <a:def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72320" y="2428200"/>
            <a:ext cx="2900880" cy="1189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2286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2286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2286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72320" y="3618360"/>
            <a:ext cx="2900880" cy="532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40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4308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4308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4308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4308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4308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4308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4308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3471840" y="2428200"/>
            <a:ext cx="2915280" cy="1189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2286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2286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2286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3471840" y="3618360"/>
            <a:ext cx="2915280" cy="532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40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4308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4308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4308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4308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4308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4308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4308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dt" idx="19"/>
          </p:nvPr>
        </p:nvSpPr>
        <p:spPr>
          <a:xfrm>
            <a:off x="471600" y="9181440"/>
            <a:ext cx="154260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ftr" idx="20"/>
          </p:nvPr>
        </p:nvSpPr>
        <p:spPr>
          <a:xfrm>
            <a:off x="2271600" y="9181440"/>
            <a:ext cx="231408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8"/>
          <p:cNvSpPr>
            <a:spLocks noGrp="1"/>
          </p:cNvSpPr>
          <p:nvPr>
            <p:ph type="sldNum" idx="21"/>
          </p:nvPr>
        </p:nvSpPr>
        <p:spPr>
          <a:xfrm>
            <a:off x="4843440" y="9181440"/>
            <a:ext cx="154260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da-DK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6EA4069-3FD0-468A-B12A-761359F7217F}" type="slidenum">
              <a:rPr lang="da-DK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_ONLY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71600" y="527400"/>
            <a:ext cx="5914800" cy="1914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>
              <a:buNone/>
              <a:def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dt" idx="22"/>
          </p:nvPr>
        </p:nvSpPr>
        <p:spPr>
          <a:xfrm>
            <a:off x="471600" y="9181440"/>
            <a:ext cx="154260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ftr" idx="23"/>
          </p:nvPr>
        </p:nvSpPr>
        <p:spPr>
          <a:xfrm>
            <a:off x="2271600" y="9181440"/>
            <a:ext cx="231408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sldNum" idx="24"/>
          </p:nvPr>
        </p:nvSpPr>
        <p:spPr>
          <a:xfrm>
            <a:off x="4843440" y="9181440"/>
            <a:ext cx="154260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da-DK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DBFE712-1267-4CC8-AAF0-AA262989D535}" type="slidenum">
              <a:rPr lang="da-DK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dt" idx="25"/>
          </p:nvPr>
        </p:nvSpPr>
        <p:spPr>
          <a:xfrm>
            <a:off x="471600" y="9181440"/>
            <a:ext cx="154260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ftr" idx="26"/>
          </p:nvPr>
        </p:nvSpPr>
        <p:spPr>
          <a:xfrm>
            <a:off x="2271600" y="9181440"/>
            <a:ext cx="231408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sldNum" idx="27"/>
          </p:nvPr>
        </p:nvSpPr>
        <p:spPr>
          <a:xfrm>
            <a:off x="4843440" y="9181440"/>
            <a:ext cx="154260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da-DK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C999E7C-F300-4310-81BF-9F25FFC09F5E}" type="slidenum">
              <a:rPr lang="da-DK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OBJECT_WITH_CAPTION_TEX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72320" y="660240"/>
            <a:ext cx="2211480" cy="2311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>
              <a:buNone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2915640" y="1426320"/>
            <a:ext cx="3471480" cy="7039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62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8088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618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4308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24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24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24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24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72320" y="2971800"/>
            <a:ext cx="2211480" cy="5505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47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2286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2286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2286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dt" idx="28"/>
          </p:nvPr>
        </p:nvSpPr>
        <p:spPr>
          <a:xfrm>
            <a:off x="471600" y="9181440"/>
            <a:ext cx="154260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ftr" idx="29"/>
          </p:nvPr>
        </p:nvSpPr>
        <p:spPr>
          <a:xfrm>
            <a:off x="2271600" y="9181440"/>
            <a:ext cx="231408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PlaceHolder 6"/>
          <p:cNvSpPr>
            <a:spLocks noGrp="1"/>
          </p:cNvSpPr>
          <p:nvPr>
            <p:ph type="sldNum" idx="30"/>
          </p:nvPr>
        </p:nvSpPr>
        <p:spPr>
          <a:xfrm>
            <a:off x="4843440" y="9181440"/>
            <a:ext cx="154260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da-DK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5CE7D81-38C6-4A4E-9458-206E3B16AEDF}" type="slidenum">
              <a:rPr lang="da-DK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_WITH_CAPTION_TEX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72320" y="660240"/>
            <a:ext cx="2211480" cy="2311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>
              <a:buNone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2915640" y="1426320"/>
            <a:ext cx="3471480" cy="7039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72320" y="2971800"/>
            <a:ext cx="2211480" cy="5505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475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2286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2286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2286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dt" idx="31"/>
          </p:nvPr>
        </p:nvSpPr>
        <p:spPr>
          <a:xfrm>
            <a:off x="471600" y="9181440"/>
            <a:ext cx="154260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ftr" idx="32"/>
          </p:nvPr>
        </p:nvSpPr>
        <p:spPr>
          <a:xfrm>
            <a:off x="2271600" y="9181440"/>
            <a:ext cx="231408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PlaceHolder 6"/>
          <p:cNvSpPr>
            <a:spLocks noGrp="1"/>
          </p:cNvSpPr>
          <p:nvPr>
            <p:ph type="sldNum" idx="33"/>
          </p:nvPr>
        </p:nvSpPr>
        <p:spPr>
          <a:xfrm>
            <a:off x="4843440" y="9181440"/>
            <a:ext cx="1542600" cy="527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da-DK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104B38C-14CB-473E-A340-47245AA5FCF7}" type="slidenum">
              <a:rPr lang="da-DK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3.png"/><Relationship Id="rId6" Type="http://schemas.openxmlformats.org/officeDocument/2006/relationships/image" Target="../media/image3.png"/><Relationship Id="rId7" Type="http://schemas.openxmlformats.org/officeDocument/2006/relationships/image" Target="../media/image4.jpeg"/><Relationship Id="rId8" Type="http://schemas.openxmlformats.org/officeDocument/2006/relationships/image" Target="../media/image5.jpeg"/><Relationship Id="rId9" Type="http://schemas.openxmlformats.org/officeDocument/2006/relationships/image" Target="../media/image6.jpeg"/><Relationship Id="rId10" Type="http://schemas.openxmlformats.org/officeDocument/2006/relationships/image" Target="../media/image7.jpeg"/><Relationship Id="rId11" Type="http://schemas.openxmlformats.org/officeDocument/2006/relationships/image" Target="../media/image8.png"/><Relationship Id="rId1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84;p1"/>
          <p:cNvSpPr/>
          <p:nvPr/>
        </p:nvSpPr>
        <p:spPr>
          <a:xfrm>
            <a:off x="107280" y="7115760"/>
            <a:ext cx="6702480" cy="269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100" b="1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Tilmelding (afleveres til din leder)</a:t>
            </a:r>
            <a:r>
              <a:rPr lang="da-DK" sz="1100" b="1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	</a:t>
            </a:r>
            <a:r>
              <a:rPr lang="da-DK" sz="1100" b="1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	</a:t>
            </a:r>
            <a:r>
              <a:rPr lang="da-DK" sz="1100" b="1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	</a:t>
            </a:r>
            <a:r>
              <a:rPr lang="da-DK" sz="1100" b="1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SU d. </a:t>
            </a:r>
            <a:r>
              <a:rPr lang="da-DK" sz="1100" b="1" u="none" strike="noStrike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Work Sans"/>
                <a:ea typeface="Work Sans"/>
              </a:rPr>
              <a:t>XX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100" b="1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Betaling: Det koster </a:t>
            </a:r>
            <a:r>
              <a:rPr lang="da-DK" sz="1100" b="1" u="none" strike="noStrike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Work Sans"/>
                <a:ea typeface="Work Sans"/>
              </a:rPr>
              <a:t>X kr. </a:t>
            </a:r>
            <a:r>
              <a:rPr lang="da-DK" sz="1100" b="1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at deltage. 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a-DK" sz="1100" b="1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Pengene skal indbetales ved tilmelding </a:t>
            </a:r>
            <a:r>
              <a:rPr lang="da-DK" sz="1100" b="1" u="none" strike="noStrike">
                <a:solidFill>
                  <a:schemeClr val="dk1"/>
                </a:solidFill>
                <a:effectLst/>
                <a:highlight>
                  <a:srgbClr val="FFFF00"/>
                </a:highlight>
                <a:uFillTx/>
                <a:latin typeface="Work Sans"/>
                <a:ea typeface="Work Sans"/>
              </a:rPr>
              <a:t>på konto XX/mobilepay til tlf.: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da-DK" sz="1100" b="0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Navn: </a:t>
            </a:r>
            <a:r>
              <a:rPr lang="da-DK" sz="1100" b="0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	</a:t>
            </a:r>
            <a:r>
              <a:rPr lang="da-DK" sz="1100" b="0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___________________________________________________________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da-DK" sz="1100" b="0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FDF Klasse:</a:t>
            </a:r>
            <a:r>
              <a:rPr lang="da-DK" sz="1100" b="0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	</a:t>
            </a:r>
            <a:r>
              <a:rPr lang="da-DK" sz="1100" b="0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___________________________________________________________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da-DK" sz="1100" b="0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Fødselsdato:  __________________________________________________________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da-DK" sz="1100" b="0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Adresse:</a:t>
            </a:r>
            <a:r>
              <a:rPr lang="da-DK" sz="1100" b="0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	</a:t>
            </a:r>
            <a:r>
              <a:rPr lang="da-DK" sz="1100" b="0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___________________________________________________________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da-DK" sz="1100" b="0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Postnummer: __________________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da-DK" sz="1100" b="0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Forældre e-mail: ________________________________________________________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50000"/>
              </a:lnSpc>
              <a:tabLst>
                <a:tab pos="0" algn="l"/>
              </a:tabLst>
            </a:pPr>
            <a:r>
              <a:rPr lang="da-DK" sz="1100" b="0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Telefon på forældre: _____________________________________________________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Google Shape;85;p1"/>
          <p:cNvSpPr/>
          <p:nvPr/>
        </p:nvSpPr>
        <p:spPr>
          <a:xfrm>
            <a:off x="-9720" y="2773080"/>
            <a:ext cx="6867360" cy="4186080"/>
          </a:xfrm>
          <a:prstGeom prst="flowChartProcess">
            <a:avLst/>
          </a:prstGeom>
          <a:solidFill>
            <a:srgbClr val="BFDDA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61" name="Google Shape;86;p1" descr="Hill - Free nature icons"/>
          <p:cNvPicPr/>
          <p:nvPr/>
        </p:nvPicPr>
        <p:blipFill>
          <a:blip r:embed="rId1"/>
          <a:srcRect l="0" t="30501" r="0" b="0"/>
          <a:stretch/>
        </p:blipFill>
        <p:spPr>
          <a:xfrm>
            <a:off x="350640" y="378000"/>
            <a:ext cx="3392280" cy="2357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" name="Google Shape;87;p1" descr="Hill - Free nature icons"/>
          <p:cNvPicPr/>
          <p:nvPr/>
        </p:nvPicPr>
        <p:blipFill>
          <a:blip r:embed="rId2"/>
          <a:srcRect l="0" t="30501" r="0" b="0"/>
          <a:stretch/>
        </p:blipFill>
        <p:spPr>
          <a:xfrm>
            <a:off x="3174480" y="378000"/>
            <a:ext cx="3392280" cy="2357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" name="PlaceHolder 1"/>
          <p:cNvSpPr>
            <a:spLocks noGrp="1"/>
          </p:cNvSpPr>
          <p:nvPr>
            <p:ph type="subTitle"/>
          </p:nvPr>
        </p:nvSpPr>
        <p:spPr>
          <a:xfrm>
            <a:off x="1438200" y="3103200"/>
            <a:ext cx="5256720" cy="2391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a-DK" sz="1100" b="0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Nu kan du komme med på CH2C. Et løb for væbnere, seniorer og ledere: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360" indent="-171360" algn="l">
              <a:lnSpc>
                <a:spcPct val="10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a-DK" sz="1100" b="0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der vil have nye og spændende udfordringer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360" indent="-171360" algn="l">
              <a:lnSpc>
                <a:spcPct val="10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a-DK" sz="1100" b="0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der kan lide at dyste i klassiske væbner-aktiviteter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360" indent="-171360" algn="l">
              <a:lnSpc>
                <a:spcPct val="10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a-DK" sz="1100" b="0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som elsker anderledes og sjove opgaver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360" indent="-171360" algn="l">
              <a:lnSpc>
                <a:spcPct val="100000"/>
              </a:lnSpc>
              <a:spcBef>
                <a:spcPts val="75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a-DK" sz="1100" b="0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og som er friske på en lang gåtur i smukke og ukendte omgivelser fra post til post. 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Bef>
                <a:spcPts val="751"/>
              </a:spcBef>
              <a:buNone/>
              <a:tabLst>
                <a:tab pos="0" algn="l"/>
              </a:tabLst>
            </a:pPr>
            <a:r>
              <a:rPr lang="da-DK" sz="1100" b="0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Du kan læse mere om løbet på ch2c.dk. 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Bef>
                <a:spcPts val="751"/>
              </a:spcBef>
              <a:buNone/>
              <a:tabLst>
                <a:tab pos="0" algn="l"/>
              </a:tabLst>
            </a:pPr>
            <a:r>
              <a:rPr lang="da-DK" sz="1100" b="1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Hvornår? </a:t>
            </a:r>
            <a:r>
              <a:rPr lang="da-DK" sz="1100" b="0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Fra lørdag d.24. til søndag d.25. oktober. Vi mødes lørdag morgen og slutter søndag før frokost. Du får besked om mødetid og sted efter tilmeldingsfristen.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Bef>
                <a:spcPts val="751"/>
              </a:spcBef>
              <a:buNone/>
              <a:tabLst>
                <a:tab pos="0" algn="l"/>
              </a:tabLst>
            </a:pPr>
            <a:r>
              <a:rPr lang="da-DK" sz="1100" b="1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Hvor? </a:t>
            </a:r>
            <a:r>
              <a:rPr lang="da-DK" sz="1100" b="0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Løbet starter og slutter i Storkøbenhavn eller Nordsjælland. Fra lørdag til søndag sover vi i telt.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Bef>
                <a:spcPts val="751"/>
              </a:spcBef>
              <a:buNone/>
              <a:tabLst>
                <a:tab pos="0" algn="l"/>
              </a:tabLst>
            </a:pPr>
            <a:r>
              <a:rPr lang="da-DK" sz="1100" b="1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Hvad skal jeg have med? </a:t>
            </a:r>
            <a:r>
              <a:rPr lang="da-DK" sz="1100" b="0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Du skal selv bære bagagen på hele ruten. Medbring madpakke, drikkedunk, vandrestøvler, rygsæk, sovepose, liggeunderlag og udstyr, så du kan holde dig varm.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spcBef>
                <a:spcPts val="751"/>
              </a:spcBef>
              <a:buNone/>
              <a:tabLst>
                <a:tab pos="0" algn="l"/>
              </a:tabLst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4" name="Google Shape;89;p1"/>
          <p:cNvPicPr/>
          <p:nvPr/>
        </p:nvPicPr>
        <p:blipFill>
          <a:blip r:embed="rId3"/>
          <a:stretch/>
        </p:blipFill>
        <p:spPr>
          <a:xfrm>
            <a:off x="2046960" y="505800"/>
            <a:ext cx="2563560" cy="16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5" name="Google Shape;90;p1"/>
          <p:cNvSpPr/>
          <p:nvPr/>
        </p:nvSpPr>
        <p:spPr>
          <a:xfrm>
            <a:off x="-9720" y="2311560"/>
            <a:ext cx="6867360" cy="45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da-DK" sz="2400" b="1" u="none" strike="noStrike">
                <a:solidFill>
                  <a:srgbClr val="6B9A13"/>
                </a:solidFill>
                <a:effectLst/>
                <a:uFillTx/>
                <a:latin typeface="Work Sans"/>
                <a:ea typeface="Work Sans"/>
              </a:rPr>
              <a:t>Invitation til CH2C 24. – 25. oktober 2026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6" name="Google Shape;91;p1" descr="Orange Tree PNG Transparent Images Free Download | Vector Files | Pngtree"/>
          <p:cNvPicPr/>
          <p:nvPr/>
        </p:nvPicPr>
        <p:blipFill>
          <a:blip r:embed="rId4"/>
          <a:srcRect l="34803" t="-3" r="33849" b="50318"/>
          <a:stretch/>
        </p:blipFill>
        <p:spPr>
          <a:xfrm>
            <a:off x="840240" y="1001880"/>
            <a:ext cx="648360" cy="1027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7" name="Google Shape;92;p1" descr="Orange Tree PNG Transparent Images Free Download | Vector Files | Pngtree"/>
          <p:cNvPicPr/>
          <p:nvPr/>
        </p:nvPicPr>
        <p:blipFill>
          <a:blip r:embed="rId5"/>
          <a:srcRect l="66318" t="49994" r="0" b="0"/>
          <a:stretch/>
        </p:blipFill>
        <p:spPr>
          <a:xfrm>
            <a:off x="5883120" y="1203840"/>
            <a:ext cx="711360" cy="1056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8" name="Google Shape;93;p1" descr="Orange Tree PNG Transparent Images Free Download | Vector Files | Pngtree"/>
          <p:cNvPicPr/>
          <p:nvPr/>
        </p:nvPicPr>
        <p:blipFill>
          <a:blip r:embed="rId6"/>
          <a:srcRect l="65773" t="0" r="0" b="52151"/>
          <a:stretch/>
        </p:blipFill>
        <p:spPr>
          <a:xfrm>
            <a:off x="4460760" y="1350720"/>
            <a:ext cx="707760" cy="99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9" name="Google Shape;94;p1" descr="Kan være et billede af 1 person, barn, fodtøj og farvand"/>
          <p:cNvPicPr/>
          <p:nvPr/>
        </p:nvPicPr>
        <p:blipFill>
          <a:blip r:embed="rId7"/>
          <a:stretch/>
        </p:blipFill>
        <p:spPr>
          <a:xfrm>
            <a:off x="237960" y="4423680"/>
            <a:ext cx="1079640" cy="107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0" name="Google Shape;95;p1" descr="Kan være et billede af 6 personer, folk, der står og udendørs"/>
          <p:cNvPicPr/>
          <p:nvPr/>
        </p:nvPicPr>
        <p:blipFill>
          <a:blip r:embed="rId8"/>
          <a:stretch/>
        </p:blipFill>
        <p:spPr>
          <a:xfrm>
            <a:off x="237960" y="3156120"/>
            <a:ext cx="1079640" cy="107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1" name="Google Shape;96;p1" descr="Designguide - PR-materiale - PR - Kredsservice"/>
          <p:cNvPicPr/>
          <p:nvPr/>
        </p:nvPicPr>
        <p:blipFill>
          <a:blip r:embed="rId9"/>
          <a:stretch/>
        </p:blipFill>
        <p:spPr>
          <a:xfrm>
            <a:off x="6078600" y="7889040"/>
            <a:ext cx="488160" cy="584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" name="Google Shape;97;p1" descr="Kan være et billede af 5 personer, folk, der står, fodtøj, natur og træ"/>
          <p:cNvPicPr/>
          <p:nvPr/>
        </p:nvPicPr>
        <p:blipFill>
          <a:blip r:embed="rId10"/>
          <a:stretch/>
        </p:blipFill>
        <p:spPr>
          <a:xfrm>
            <a:off x="237960" y="5709960"/>
            <a:ext cx="1079640" cy="107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3" name="Google Shape;98;p1" descr="Backpacking for Explore and expedition vector icon. Hiking with backpack  7956796 Vector Art at Vecteezy"/>
          <p:cNvPicPr/>
          <p:nvPr/>
        </p:nvPicPr>
        <p:blipFill>
          <a:blip r:embed="rId11"/>
          <a:stretch/>
        </p:blipFill>
        <p:spPr>
          <a:xfrm rot="847800">
            <a:off x="6012000" y="8966520"/>
            <a:ext cx="621360" cy="6238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-tema">
  <a:themeElements>
    <a:clrScheme name="Office-t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Application>LibreOffice/26.2.4.2$Linux_X86_64 LibreOffice_project/620$Build-2</Application>
  <AppVersion>15.0000</AppVersion>
  <Words>236</Words>
  <Paragraphs>22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2023-02-21T10:04:06Z</dcterms:created>
  <dc:creator>Holt, Sidse Egholm</dc:creator>
  <dc:description/>
  <dc:language>en-US</dc:language>
  <cp:lastModifiedBy/>
  <dcterms:modified xsi:type="dcterms:W3CDTF">2026-08-23T12:15:26Z</dcterms:modified>
  <cp:revision>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A4 Paper (210x297 mm)</vt:lpwstr>
  </property>
  <property fmtid="{D5CDD505-2E9C-101B-9397-08002B2CF9AE}" pid="4" name="Slides">
    <vt:i4>1</vt:i4>
  </property>
</Properties>
</file>